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81" r:id="rId4"/>
    <p:sldId id="282" r:id="rId5"/>
    <p:sldId id="283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0CCD4-D7F3-7351-1016-3E8AD1616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840ED6-3EDF-B93A-95EE-9D671C345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4517D7-4973-0D19-A14E-687D13C4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9093FA-4D0F-A807-B9FD-B057D244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B8B291-A2C7-1BE5-00ED-E7F0E9A2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3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20D2D-4340-0224-081A-AC30F654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158222-744E-4B24-46C1-96A1183AB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C5F2FE-FA6A-DCFC-08E0-237A155F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6BE06-7AE9-C4CF-B7FC-F885307B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7C5579-B594-DD1B-1E15-90B7C31C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7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29BD648-87E7-0EA6-FA00-5F2A2443F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C591FE-E5F8-93C9-22CC-10FB7FFB9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0A800-3E84-4C8A-D541-DDCB2866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FC38ED-65A9-E8A1-6F24-4616DDE7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50BAC1-EA9D-0C89-D3AF-FB97B58B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79F8D-F812-3377-CDE7-89139F63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A60DC8-2066-2575-FD00-B5D9B4FF9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8820A4-91E3-28A4-7DE9-725FA720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BD66F8-28DA-621B-5E85-D6525584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DB450B-1E34-F275-D8B2-E114BCDE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7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7E830-5161-3B72-1FF8-0B34A6DE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5F6512-83A5-65BE-37F1-EF25FC5B7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1072F0-1461-097A-0BC6-B9F3FEEB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3302DE-2355-BEBF-76C8-F3B29323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001BE-721D-CCD7-7852-EFA5F060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5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86941-0AD1-43FC-5590-A1AC001C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F8C50A-FD06-3A83-A8BF-E50FBDC04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3DDB19-78A9-D936-5742-5B6C2587F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C1607A-4046-91E7-EA6E-7276BF2B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C32D9B-3D01-8118-EA4C-1F6C8E38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4873B4-15DD-609A-9A9A-0BD5798F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4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7C14F-4F2A-57F7-29B0-0C3E68DA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21CBA0-3461-D5EC-4DE2-24EC9D5C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AB12E3-D99D-F7BA-D026-89CD0AC27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D24D6A-805A-FBD9-B41E-4B9503CB3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400ECB5-052E-9F73-FD0A-733A8FCC9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D511EB5-50A8-F7D0-ACAF-E59B3CF7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14232F7-154A-82E8-AF6A-FAE4F57A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F050DBF-364F-9353-DB4F-8AF728AA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2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1651F-34D3-07AA-0D1A-9077FA0D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CFB2B3-4D5C-1828-B6CD-4A76DED0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251530-9277-9166-FA35-DE719A04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AE639D-4BFD-3BB5-E830-F38ED059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0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852B2C3-17F1-10C7-1119-0EB3B59F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72E447-ADF5-330E-7A17-90D405FA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01D5DF-3216-6526-D97D-EFD837B4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9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F32F4-C0CA-91EA-FCE9-679CBAEA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C35733-9369-E622-3564-EA27D33EB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9A6A39-1F54-D753-625A-9FC74A382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E19CB5-0B49-08FB-D3A7-3767D8F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820BAD-BEC9-2381-D506-BAD239F3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5EA9C8-0A59-362A-4606-44419C8C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C9420-0F25-FCBA-CB52-47353229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B1ABB8-B7CA-CC2A-8B4B-4FF4D94ED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DB2976-2B31-7184-A7FC-E7309EB54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FD2109-E4DD-4F0C-2F18-ABB2C5E64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3F7398-25B0-0922-7D46-06896697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1C284A-A920-FF3D-B075-40C2085E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2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FA4CAF6-8595-5EDB-091C-5251256A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5A4F68-A74F-0918-F385-AA1CF31A3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3537DB-FEAF-B172-94D4-74ECEA2E2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7C7A-397D-4514-A4F0-3017380F922F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5FA73C-4A2A-57B0-68DF-41F6C1A93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08471-2726-BF16-D523-A778ADDA4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3B849-D29E-4A94-A915-CC804423BD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24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5FB86-09DC-9166-B6DA-E29CEDC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96" y="728319"/>
            <a:ext cx="5068007" cy="17718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F737E7-2BEE-8654-BEDF-BCC2BEFE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81" y="2802444"/>
            <a:ext cx="3639838" cy="40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5FB86-09DC-9166-B6DA-E29CEDC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96" y="2543051"/>
            <a:ext cx="5068007" cy="17718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7576161-E8CA-C365-B6EE-425C687E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9" y="417668"/>
            <a:ext cx="3155143" cy="17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5FB86-09DC-9166-B6DA-E29CEDC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96" y="2543051"/>
            <a:ext cx="5068007" cy="17718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7576161-E8CA-C365-B6EE-425C687E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9" y="417668"/>
            <a:ext cx="3155143" cy="17047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744C6E-8312-30C1-F46C-1EEB8798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919" y="361520"/>
            <a:ext cx="2725552" cy="181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5FB86-09DC-9166-B6DA-E29CEDC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96" y="2543051"/>
            <a:ext cx="5068007" cy="17718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7576161-E8CA-C365-B6EE-425C687E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9" y="417668"/>
            <a:ext cx="3155143" cy="17047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744C6E-8312-30C1-F46C-1EEB8798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919" y="361520"/>
            <a:ext cx="2725552" cy="18170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237E66-6E17-4BB4-1357-E66310696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5049435"/>
            <a:ext cx="3350980" cy="11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95FB86-09DC-9166-B6DA-E29CEDC7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996" y="2543051"/>
            <a:ext cx="5068007" cy="17718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7576161-E8CA-C365-B6EE-425C687E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9" y="417668"/>
            <a:ext cx="3155143" cy="17047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744C6E-8312-30C1-F46C-1EEB8798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919" y="361520"/>
            <a:ext cx="2725552" cy="18170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237E66-6E17-4BB4-1357-E66310696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5049435"/>
            <a:ext cx="3350980" cy="11450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04C890-ADF3-B3EE-C7C6-0D2CD6AA7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22" y="5668355"/>
            <a:ext cx="3723249" cy="4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7DB86A1-A2C4-EB3C-16F6-89377917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40" y="292220"/>
            <a:ext cx="5068007" cy="177189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8A3C22-0FC3-B3CC-D98E-64FF011B1EBC}"/>
              </a:ext>
            </a:extLst>
          </p:cNvPr>
          <p:cNvSpPr txBox="1"/>
          <p:nvPr/>
        </p:nvSpPr>
        <p:spPr>
          <a:xfrm>
            <a:off x="1244140" y="2813447"/>
            <a:ext cx="357020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Bahnschrift SemiBold" panose="020B0502040204020203" pitchFamily="34" charset="0"/>
              </a:rPr>
              <a:t>380 zaměstnanců</a:t>
            </a:r>
          </a:p>
          <a:p>
            <a:pPr algn="ctr"/>
            <a:endParaRPr lang="cs-CZ" sz="2800" dirty="0">
              <a:latin typeface="Bahnschrift SemiBold" panose="020B0502040204020203" pitchFamily="34" charset="0"/>
            </a:endParaRPr>
          </a:p>
          <a:p>
            <a:pPr algn="ctr"/>
            <a:r>
              <a:rPr lang="cs-CZ" sz="2800" dirty="0">
                <a:latin typeface="Bahnschrift SemiBold" panose="020B0502040204020203" pitchFamily="34" charset="0"/>
              </a:rPr>
              <a:t>tržby 2023  1,1 mld Kč</a:t>
            </a:r>
          </a:p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FCA000-45F3-C93D-F374-A4B6F301C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076" y="739123"/>
            <a:ext cx="5068007" cy="57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09CA8DE-0061-AC65-5881-43B20099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9" y="671009"/>
            <a:ext cx="3193364" cy="21289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097E61-8908-A77D-BFAA-369FB76F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56" y="671009"/>
            <a:ext cx="4651715" cy="1626351"/>
          </a:xfrm>
          <a:prstGeom prst="rect">
            <a:avLst/>
          </a:prstGeom>
        </p:spPr>
      </p:pic>
      <p:sp>
        <p:nvSpPr>
          <p:cNvPr id="4" name="Šipka: doleva 3">
            <a:extLst>
              <a:ext uri="{FF2B5EF4-FFF2-40B4-BE49-F238E27FC236}">
                <a16:creationId xmlns:a16="http://schemas.microsoft.com/office/drawing/2014/main" id="{E3A52DC9-524C-2FFE-2C1B-C21186D342D1}"/>
              </a:ext>
            </a:extLst>
          </p:cNvPr>
          <p:cNvSpPr/>
          <p:nvPr/>
        </p:nvSpPr>
        <p:spPr>
          <a:xfrm>
            <a:off x="5078437" y="3922260"/>
            <a:ext cx="1181686" cy="52050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A0154D-E47B-5ABF-5289-1B09892D829A}"/>
              </a:ext>
            </a:extLst>
          </p:cNvPr>
          <p:cNvSpPr txBox="1"/>
          <p:nvPr/>
        </p:nvSpPr>
        <p:spPr>
          <a:xfrm>
            <a:off x="7797122" y="3166851"/>
            <a:ext cx="317747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err="1">
                <a:latin typeface="Bahnschrift SemiBold" panose="020B0502040204020203" pitchFamily="34" charset="0"/>
              </a:rPr>
              <a:t>QC</a:t>
            </a:r>
            <a:endParaRPr lang="cs-CZ" sz="3600" b="1" dirty="0">
              <a:latin typeface="Bahnschrift SemiBold" panose="020B0502040204020203" pitchFamily="34" charset="0"/>
            </a:endParaRPr>
          </a:p>
          <a:p>
            <a:pPr algn="ctr"/>
            <a:r>
              <a:rPr lang="cs-CZ" sz="2000" dirty="0">
                <a:latin typeface="Bahnschrift SemiBold" panose="020B0502040204020203" pitchFamily="34" charset="0"/>
              </a:rPr>
              <a:t>vstupní a výstupní analýzy</a:t>
            </a:r>
          </a:p>
          <a:p>
            <a:pPr algn="ctr"/>
            <a:endParaRPr lang="cs-CZ" dirty="0">
              <a:latin typeface="Bahnschrift SemiBold" panose="020B0502040204020203" pitchFamily="34" charset="0"/>
            </a:endParaRPr>
          </a:p>
          <a:p>
            <a:pPr algn="ctr"/>
            <a:endParaRPr lang="cs-CZ" dirty="0">
              <a:latin typeface="Bahnschrift SemiBold" panose="020B0502040204020203" pitchFamily="34" charset="0"/>
            </a:endParaRPr>
          </a:p>
          <a:p>
            <a:pPr algn="ctr"/>
            <a:r>
              <a:rPr lang="cs-CZ" sz="3600" b="1" dirty="0" err="1">
                <a:latin typeface="Bahnschrift SemiBold" panose="020B0502040204020203" pitchFamily="34" charset="0"/>
              </a:rPr>
              <a:t>R´D</a:t>
            </a:r>
            <a:endParaRPr lang="cs-CZ" sz="3600" b="1" dirty="0">
              <a:latin typeface="Bahnschrift SemiBold" panose="020B0502040204020203" pitchFamily="34" charset="0"/>
            </a:endParaRPr>
          </a:p>
          <a:p>
            <a:pPr algn="ctr"/>
            <a:r>
              <a:rPr lang="cs-CZ" sz="2000" b="1" dirty="0">
                <a:latin typeface="Bahnschrift SemiBold" panose="020B0502040204020203" pitchFamily="34" charset="0"/>
              </a:rPr>
              <a:t>výzkum a vývoj</a:t>
            </a:r>
          </a:p>
          <a:p>
            <a:pPr algn="ctr"/>
            <a:endParaRPr lang="cs-CZ" dirty="0">
              <a:latin typeface="Bahnschrift SemiBold" panose="020B0502040204020203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35F1A5-FCA2-D3B1-CAF2-DA213D161DEF}"/>
              </a:ext>
            </a:extLst>
          </p:cNvPr>
          <p:cNvSpPr txBox="1"/>
          <p:nvPr/>
        </p:nvSpPr>
        <p:spPr>
          <a:xfrm>
            <a:off x="179474" y="3547659"/>
            <a:ext cx="446628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>
                <a:latin typeface="Bahnschrift SemiBold" panose="020B0502040204020203" pitchFamily="34" charset="0"/>
              </a:rPr>
              <a:t>QMS</a:t>
            </a:r>
            <a:r>
              <a:rPr lang="cs-CZ" sz="2000" dirty="0">
                <a:latin typeface="Bahnschrift SemiBold" panose="020B0502040204020203" pitchFamily="34" charset="0"/>
              </a:rPr>
              <a:t>  9001,  13485</a:t>
            </a:r>
          </a:p>
          <a:p>
            <a:pPr algn="ctr"/>
            <a:r>
              <a:rPr lang="cs-CZ" sz="2000" dirty="0">
                <a:latin typeface="Bahnschrift SemiBold" panose="020B0502040204020203" pitchFamily="34" charset="0"/>
              </a:rPr>
              <a:t>nákup</a:t>
            </a:r>
          </a:p>
          <a:p>
            <a:pPr algn="ctr"/>
            <a:r>
              <a:rPr lang="cs-CZ" sz="2000" dirty="0">
                <a:latin typeface="Bahnschrift SemiBold" panose="020B0502040204020203" pitchFamily="34" charset="0"/>
              </a:rPr>
              <a:t>výroba </a:t>
            </a:r>
            <a:r>
              <a:rPr lang="cs-CZ" sz="2000" dirty="0" err="1">
                <a:latin typeface="Bahnschrift SemiBold" panose="020B0502040204020203" pitchFamily="34" charset="0"/>
              </a:rPr>
              <a:t>dez</a:t>
            </a:r>
            <a:r>
              <a:rPr lang="cs-CZ" sz="2000" dirty="0">
                <a:latin typeface="Bahnschrift SemiBold" panose="020B0502040204020203" pitchFamily="34" charset="0"/>
              </a:rPr>
              <a:t>. prostředků a detergentů*</a:t>
            </a:r>
          </a:p>
          <a:p>
            <a:pPr algn="ctr"/>
            <a:r>
              <a:rPr lang="cs-CZ" sz="2000" dirty="0">
                <a:latin typeface="Bahnschrift SemiBold" panose="020B0502040204020203" pitchFamily="34" charset="0"/>
              </a:rPr>
              <a:t>skladování</a:t>
            </a:r>
          </a:p>
          <a:p>
            <a:pPr algn="ctr"/>
            <a:r>
              <a:rPr lang="cs-CZ" sz="2000" dirty="0">
                <a:latin typeface="Bahnschrift SemiBold" panose="020B0502040204020203" pitchFamily="34" charset="0"/>
              </a:rPr>
              <a:t>prodej</a:t>
            </a:r>
          </a:p>
          <a:p>
            <a:pPr algn="ctr"/>
            <a:endParaRPr lang="cs-CZ" sz="2000" dirty="0">
              <a:latin typeface="Bahnschrift SemiBold" panose="020B0502040204020203" pitchFamily="34" charset="0"/>
            </a:endParaRPr>
          </a:p>
          <a:p>
            <a:pPr algn="ctr"/>
            <a:endParaRPr lang="cs-CZ" sz="2000" dirty="0">
              <a:latin typeface="Bahnschrift SemiBold" panose="020B0502040204020203" pitchFamily="34" charset="0"/>
            </a:endParaRPr>
          </a:p>
          <a:p>
            <a:pPr algn="ctr"/>
            <a:endParaRPr lang="cs-CZ" sz="2000" dirty="0">
              <a:latin typeface="Bahnschrift SemiBold" panose="020B0502040204020203" pitchFamily="34" charset="0"/>
            </a:endParaRPr>
          </a:p>
          <a:p>
            <a:pPr algn="ctr"/>
            <a:r>
              <a:rPr lang="cs-CZ" sz="1600" dirty="0">
                <a:latin typeface="Bahnschrift SemiBold" panose="020B0502040204020203" pitchFamily="34" charset="0"/>
              </a:rPr>
              <a:t>* smluvní zakázková i vlastní licenční výroba</a:t>
            </a:r>
          </a:p>
          <a:p>
            <a:pPr algn="ctr"/>
            <a:endParaRPr lang="cs-CZ" sz="20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4F6B88-2C31-9CD3-B9C3-C9B14F97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318" y="516264"/>
            <a:ext cx="3193364" cy="212891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1E42540-FC47-6EC7-229E-5800B3A1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495" y="2887017"/>
            <a:ext cx="5825010" cy="17122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027BA6E-D9E4-0281-D41C-40F43A16B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36"/>
            <a:ext cx="2700960" cy="18004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3C3A48-0F70-9371-D231-2966E76C5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65" y="4856945"/>
            <a:ext cx="1434992" cy="1800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A71ECE-4BEA-03AA-3BB0-35509ECE4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15" y="4841136"/>
            <a:ext cx="2814655" cy="18762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7DD5B9-1465-96FA-B109-99B169F90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22" y="4841136"/>
            <a:ext cx="1276220" cy="18762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59E9858-AD73-92D4-2965-E2BA4E78A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21" y="4856945"/>
            <a:ext cx="2814656" cy="187623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63B416E-6B02-2B74-11AE-50822B52C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59" y="4771189"/>
            <a:ext cx="3024517" cy="20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39</Words>
  <Application>Microsoft Office PowerPoint</Application>
  <PresentationFormat>Širokoúhlá obrazovka</PresentationFormat>
  <Paragraphs>18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Bahnschrift SemiBold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Táborský Pavel</dc:creator>
  <cp:lastModifiedBy>Táborský Pavel</cp:lastModifiedBy>
  <cp:revision>8</cp:revision>
  <dcterms:created xsi:type="dcterms:W3CDTF">2024-09-29T08:23:00Z</dcterms:created>
  <dcterms:modified xsi:type="dcterms:W3CDTF">2024-09-29T09:43:46Z</dcterms:modified>
</cp:coreProperties>
</file>